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62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504TeacherLeighton/" TargetMode="External"/><Relationship Id="rId2" Type="http://schemas.openxmlformats.org/officeDocument/2006/relationships/hyperlink" Target="https://www.facebook.com/tzuchi503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1217" y="1300785"/>
            <a:ext cx="10599313" cy="2509213"/>
          </a:xfrm>
        </p:spPr>
        <p:txBody>
          <a:bodyPr/>
          <a:lstStyle/>
          <a:p>
            <a:r>
              <a:rPr lang="en-US" dirty="0" smtClean="0"/>
              <a:t>Tzu Chi elementary School </a:t>
            </a:r>
            <a:br>
              <a:rPr lang="en-US" dirty="0" smtClean="0"/>
            </a:br>
            <a:r>
              <a:rPr lang="en-US" dirty="0" smtClean="0"/>
              <a:t>Bilingual program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400" dirty="0" smtClean="0"/>
              <a:t>503 &amp; 504</a:t>
            </a:r>
          </a:p>
          <a:p>
            <a:r>
              <a:rPr lang="en-US" sz="3400" dirty="0" smtClean="0"/>
              <a:t>Teacher </a:t>
            </a:r>
            <a:r>
              <a:rPr lang="en-US" sz="3400" dirty="0" err="1" smtClean="0"/>
              <a:t>derik</a:t>
            </a:r>
            <a:r>
              <a:rPr lang="en-US" sz="3400" dirty="0" smtClean="0"/>
              <a:t> &amp; Teacher Leighton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962486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Teachers Profiles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Derik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097087" y="3051175"/>
            <a:ext cx="3698406" cy="369840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Teacher Leighton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7697391" y="3051175"/>
            <a:ext cx="2786012" cy="371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10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Teachers Background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Derik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2000 University of Technology, Pretoria 	- Sport Science</a:t>
            </a:r>
          </a:p>
          <a:p>
            <a:pPr marL="0" indent="0">
              <a:buNone/>
            </a:pPr>
            <a:r>
              <a:rPr lang="en-US" dirty="0" smtClean="0"/>
              <a:t>2007 – 2009	TZU Chi Junior and  Senior High School</a:t>
            </a:r>
          </a:p>
          <a:p>
            <a:pPr marL="0" indent="0">
              <a:buNone/>
            </a:pPr>
            <a:r>
              <a:rPr lang="en-US" dirty="0" smtClean="0"/>
              <a:t>2014 – 2017  	Tzu Chi Elementary school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Teacher Leighton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1998 University of Otago – History</a:t>
            </a:r>
          </a:p>
          <a:p>
            <a:pPr marL="0" indent="0">
              <a:buNone/>
            </a:pPr>
            <a:r>
              <a:rPr lang="en-US" dirty="0"/>
              <a:t>2002 – 2017	Tzu Chi Junior and Senior High School</a:t>
            </a:r>
          </a:p>
          <a:p>
            <a:pPr marL="0" indent="0">
              <a:buNone/>
            </a:pPr>
            <a:r>
              <a:rPr lang="en-US" dirty="0"/>
              <a:t>2012 – 2017	Tzu Chi Elementary School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325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Teachers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82708" y="1839058"/>
            <a:ext cx="11759037" cy="48579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All-English environment</a:t>
            </a:r>
          </a:p>
          <a:p>
            <a:pPr marL="0" indent="0">
              <a:buNone/>
            </a:pPr>
            <a:r>
              <a:rPr lang="en-US" dirty="0" smtClean="0"/>
              <a:t>We try our best to maintain an English only environment at all times. We are somewhat flexible about this but as the students are 5</a:t>
            </a:r>
            <a:r>
              <a:rPr lang="en-US" baseline="30000" dirty="0" smtClean="0"/>
              <a:t>th</a:t>
            </a:r>
            <a:r>
              <a:rPr lang="en-US" dirty="0" smtClean="0"/>
              <a:t> grade already and have a solid foundation in English, it shouldn’t be a major obstacle.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Reading</a:t>
            </a:r>
          </a:p>
          <a:p>
            <a:pPr marL="0" indent="0">
              <a:buNone/>
            </a:pPr>
            <a:r>
              <a:rPr lang="en-US" dirty="0" smtClean="0"/>
              <a:t>We hope the students can work their way through the reading list for 5</a:t>
            </a:r>
            <a:r>
              <a:rPr lang="en-US" baseline="30000" dirty="0" smtClean="0"/>
              <a:t>th</a:t>
            </a:r>
            <a:r>
              <a:rPr lang="en-US" dirty="0" smtClean="0"/>
              <a:t> grade students. We will allot some time for them to be in the library to facilitate this.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Homework</a:t>
            </a:r>
          </a:p>
          <a:p>
            <a:pPr marL="0" indent="0">
              <a:buNone/>
            </a:pPr>
            <a:r>
              <a:rPr lang="en-US" dirty="0" smtClean="0"/>
              <a:t>We hope all homework can be done on time. Any work that is not finished in class will be set for homework.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414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Next Move – Book 5 &amp; Write Right – Book 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69" y="2949054"/>
            <a:ext cx="2934282" cy="3769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257" y="3537128"/>
            <a:ext cx="4966010" cy="3181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6423" y="2908478"/>
            <a:ext cx="3048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34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4452" cy="408522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900" dirty="0" smtClean="0"/>
              <a:t>Example: Unit </a:t>
            </a:r>
            <a:r>
              <a:rPr lang="en-US" sz="2900" dirty="0"/>
              <a:t>1 – </a:t>
            </a:r>
            <a:r>
              <a:rPr lang="en-US" sz="2900" dirty="0" smtClean="0"/>
              <a:t>Canada</a:t>
            </a:r>
          </a:p>
          <a:p>
            <a:pPr marL="0" indent="0">
              <a:buNone/>
            </a:pPr>
            <a:r>
              <a:rPr lang="en-US" sz="2900" dirty="0" smtClean="0"/>
              <a:t>This is the work that we expect the students to finish this semester.</a:t>
            </a:r>
            <a:endParaRPr lang="en-US" sz="2900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1.	Nation’s Flag – draw and describe the symbolism</a:t>
            </a:r>
          </a:p>
          <a:p>
            <a:pPr marL="0" indent="0">
              <a:buNone/>
            </a:pPr>
            <a:r>
              <a:rPr lang="en-US" dirty="0"/>
              <a:t>2.	Canadian Book Report – Ex. The Hockey Sweater</a:t>
            </a:r>
          </a:p>
          <a:p>
            <a:pPr marL="0" indent="0">
              <a:buNone/>
            </a:pPr>
            <a:r>
              <a:rPr lang="en-US" dirty="0"/>
              <a:t>3.	Nation Fact Sheet – population, language, capital city, size, map, local </a:t>
            </a:r>
            <a:r>
              <a:rPr lang="en-US" dirty="0" smtClean="0"/>
              <a:t>foods</a:t>
            </a:r>
            <a:r>
              <a:rPr lang="en-US" dirty="0"/>
              <a:t>, </a:t>
            </a:r>
            <a:r>
              <a:rPr lang="en-US" dirty="0" smtClean="0"/>
              <a:t>customs</a:t>
            </a:r>
            <a:r>
              <a:rPr lang="en-US" dirty="0"/>
              <a:t>, history, </a:t>
            </a:r>
            <a:r>
              <a:rPr lang="en-US" dirty="0" smtClean="0"/>
              <a:t>weather</a:t>
            </a:r>
            <a:r>
              <a:rPr lang="en-US" dirty="0"/>
              <a:t>, </a:t>
            </a:r>
            <a:r>
              <a:rPr lang="en-US" dirty="0" smtClean="0"/>
              <a:t>		geographical </a:t>
            </a:r>
            <a:r>
              <a:rPr lang="en-US" dirty="0"/>
              <a:t>features, government</a:t>
            </a:r>
          </a:p>
          <a:p>
            <a:pPr marL="0" indent="0">
              <a:buNone/>
            </a:pPr>
            <a:r>
              <a:rPr lang="en-US" dirty="0"/>
              <a:t>4.	Recipe of a local dish.</a:t>
            </a:r>
          </a:p>
          <a:p>
            <a:pPr marL="0" indent="0">
              <a:buNone/>
            </a:pPr>
            <a:r>
              <a:rPr lang="en-US" dirty="0"/>
              <a:t>5.	Project Time – Let’s Visit _________________ (Canadian Town)</a:t>
            </a:r>
          </a:p>
          <a:p>
            <a:pPr marL="0" indent="0">
              <a:buNone/>
            </a:pPr>
            <a:r>
              <a:rPr lang="en-US" dirty="0"/>
              <a:t>		Draw a map of the city.</a:t>
            </a:r>
          </a:p>
          <a:p>
            <a:pPr marL="0" indent="0">
              <a:buNone/>
            </a:pPr>
            <a:r>
              <a:rPr lang="en-US" dirty="0"/>
              <a:t>		Describe the geographical features of the city.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err="1" smtClean="0"/>
              <a:t>Powerpoint</a:t>
            </a:r>
            <a:r>
              <a:rPr lang="en-US" dirty="0" smtClean="0"/>
              <a:t> </a:t>
            </a:r>
            <a:r>
              <a:rPr lang="en-US" dirty="0"/>
              <a:t>oral </a:t>
            </a:r>
            <a:r>
              <a:rPr lang="en-US" dirty="0" smtClean="0"/>
              <a:t>presentation</a:t>
            </a:r>
          </a:p>
          <a:p>
            <a:pPr marL="0" indent="0">
              <a:buNone/>
            </a:pPr>
            <a:r>
              <a:rPr lang="en-US" sz="3300" dirty="0" smtClean="0"/>
              <a:t>There will also be a written test and an oral test based on their textbooks. </a:t>
            </a:r>
            <a:endParaRPr lang="en-US" sz="33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99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Correspondence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Teacher Derik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https://www.facebook.com/tzuchi503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Teacher Leighton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https://www.facebook.com/504TeacherLeighton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451068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140</TotalTime>
  <Words>193</Words>
  <Application>Microsoft Office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Tw Cen MT</vt:lpstr>
      <vt:lpstr>Droplet</vt:lpstr>
      <vt:lpstr>Tzu Chi elementary School  Bilingual program</vt:lpstr>
      <vt:lpstr>Teachers Profiles</vt:lpstr>
      <vt:lpstr>Teachers Background</vt:lpstr>
      <vt:lpstr>Foreign Teachers Expectations</vt:lpstr>
      <vt:lpstr>Teaching Materials</vt:lpstr>
      <vt:lpstr>Assessment</vt:lpstr>
      <vt:lpstr>Correspondence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Tzu Chi elementary School  Bilingual program</dc:title>
  <dc:creator>Leighton Jones</dc:creator>
  <cp:lastModifiedBy>siq0519@gmail.com</cp:lastModifiedBy>
  <cp:revision>9</cp:revision>
  <dcterms:created xsi:type="dcterms:W3CDTF">2017-09-01T12:07:09Z</dcterms:created>
  <dcterms:modified xsi:type="dcterms:W3CDTF">2017-09-14T06:51:40Z</dcterms:modified>
</cp:coreProperties>
</file>